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5" r:id="rId6"/>
    <p:sldId id="267" r:id="rId7"/>
    <p:sldId id="268" r:id="rId8"/>
    <p:sldId id="266" r:id="rId9"/>
    <p:sldId id="263" r:id="rId10"/>
    <p:sldId id="261" r:id="rId11"/>
    <p:sldId id="264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4981C-9478-44C5-87CF-C98E3387F899}" v="6" dt="2022-08-29T23:26:3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ok, Meghan" userId="f70e29d0-8541-41f3-ad9e-5014831ce9a0" providerId="ADAL" clId="{DE74981C-9478-44C5-87CF-C98E3387F899}"/>
    <pc:docChg chg="undo custSel addSld delSld modSld">
      <pc:chgData name="Cook, Meghan" userId="f70e29d0-8541-41f3-ad9e-5014831ce9a0" providerId="ADAL" clId="{DE74981C-9478-44C5-87CF-C98E3387F899}" dt="2022-08-29T23:26:42.293" v="521" actId="1076"/>
      <pc:docMkLst>
        <pc:docMk/>
      </pc:docMkLst>
      <pc:sldChg chg="addSp modSp mod">
        <pc:chgData name="Cook, Meghan" userId="f70e29d0-8541-41f3-ad9e-5014831ce9a0" providerId="ADAL" clId="{DE74981C-9478-44C5-87CF-C98E3387F899}" dt="2022-08-29T23:19:32.508" v="391" actId="20577"/>
        <pc:sldMkLst>
          <pc:docMk/>
          <pc:sldMk cId="1692223383" sldId="258"/>
        </pc:sldMkLst>
        <pc:spChg chg="mod">
          <ac:chgData name="Cook, Meghan" userId="f70e29d0-8541-41f3-ad9e-5014831ce9a0" providerId="ADAL" clId="{DE74981C-9478-44C5-87CF-C98E3387F899}" dt="2022-08-29T23:19:20.748" v="381" actId="1076"/>
          <ac:spMkLst>
            <pc:docMk/>
            <pc:sldMk cId="1692223383" sldId="258"/>
            <ac:spMk id="4" creationId="{00000000-0000-0000-0000-000000000000}"/>
          </ac:spMkLst>
        </pc:spChg>
        <pc:spChg chg="add mod">
          <ac:chgData name="Cook, Meghan" userId="f70e29d0-8541-41f3-ad9e-5014831ce9a0" providerId="ADAL" clId="{DE74981C-9478-44C5-87CF-C98E3387F899}" dt="2022-08-29T23:19:32.508" v="391" actId="20577"/>
          <ac:spMkLst>
            <pc:docMk/>
            <pc:sldMk cId="1692223383" sldId="258"/>
            <ac:spMk id="5" creationId="{F7C2287F-336B-46F7-B450-09E16788C67F}"/>
          </ac:spMkLst>
        </pc:spChg>
      </pc:sldChg>
      <pc:sldChg chg="modSp del mod">
        <pc:chgData name="Cook, Meghan" userId="f70e29d0-8541-41f3-ad9e-5014831ce9a0" providerId="ADAL" clId="{DE74981C-9478-44C5-87CF-C98E3387F899}" dt="2022-08-29T23:23:40.639" v="396" actId="47"/>
        <pc:sldMkLst>
          <pc:docMk/>
          <pc:sldMk cId="2704484700" sldId="262"/>
        </pc:sldMkLst>
        <pc:spChg chg="mod">
          <ac:chgData name="Cook, Meghan" userId="f70e29d0-8541-41f3-ad9e-5014831ce9a0" providerId="ADAL" clId="{DE74981C-9478-44C5-87CF-C98E3387F899}" dt="2022-08-29T23:21:01.490" v="395" actId="20577"/>
          <ac:spMkLst>
            <pc:docMk/>
            <pc:sldMk cId="2704484700" sldId="262"/>
            <ac:spMk id="2" creationId="{00000000-0000-0000-0000-000000000000}"/>
          </ac:spMkLst>
        </pc:spChg>
      </pc:sldChg>
      <pc:sldChg chg="modSp mod">
        <pc:chgData name="Cook, Meghan" userId="f70e29d0-8541-41f3-ad9e-5014831ce9a0" providerId="ADAL" clId="{DE74981C-9478-44C5-87CF-C98E3387F899}" dt="2022-08-29T23:20:15.840" v="392" actId="1076"/>
        <pc:sldMkLst>
          <pc:docMk/>
          <pc:sldMk cId="3216270227" sldId="265"/>
        </pc:sldMkLst>
        <pc:spChg chg="mod">
          <ac:chgData name="Cook, Meghan" userId="f70e29d0-8541-41f3-ad9e-5014831ce9a0" providerId="ADAL" clId="{DE74981C-9478-44C5-87CF-C98E3387F899}" dt="2022-08-29T23:20:15.840" v="392" actId="1076"/>
          <ac:spMkLst>
            <pc:docMk/>
            <pc:sldMk cId="3216270227" sldId="265"/>
            <ac:spMk id="2" creationId="{00000000-0000-0000-0000-000000000000}"/>
          </ac:spMkLst>
        </pc:spChg>
      </pc:sldChg>
      <pc:sldChg chg="modSp mod">
        <pc:chgData name="Cook, Meghan" userId="f70e29d0-8541-41f3-ad9e-5014831ce9a0" providerId="ADAL" clId="{DE74981C-9478-44C5-87CF-C98E3387F899}" dt="2022-08-29T23:20:29.968" v="393" actId="33524"/>
        <pc:sldMkLst>
          <pc:docMk/>
          <pc:sldMk cId="3518754397" sldId="268"/>
        </pc:sldMkLst>
        <pc:spChg chg="mod">
          <ac:chgData name="Cook, Meghan" userId="f70e29d0-8541-41f3-ad9e-5014831ce9a0" providerId="ADAL" clId="{DE74981C-9478-44C5-87CF-C98E3387F899}" dt="2022-08-29T23:20:29.968" v="393" actId="33524"/>
          <ac:spMkLst>
            <pc:docMk/>
            <pc:sldMk cId="3518754397" sldId="268"/>
            <ac:spMk id="2" creationId="{00000000-0000-0000-0000-000000000000}"/>
          </ac:spMkLst>
        </pc:spChg>
      </pc:sldChg>
      <pc:sldChg chg="new del">
        <pc:chgData name="Cook, Meghan" userId="f70e29d0-8541-41f3-ad9e-5014831ce9a0" providerId="ADAL" clId="{DE74981C-9478-44C5-87CF-C98E3387F899}" dt="2022-08-29T23:24:01.883" v="400" actId="47"/>
        <pc:sldMkLst>
          <pc:docMk/>
          <pc:sldMk cId="815716042" sldId="270"/>
        </pc:sldMkLst>
      </pc:sldChg>
      <pc:sldChg chg="delSp modSp mod">
        <pc:chgData name="Cook, Meghan" userId="f70e29d0-8541-41f3-ad9e-5014831ce9a0" providerId="ADAL" clId="{DE74981C-9478-44C5-87CF-C98E3387F899}" dt="2022-08-29T23:25:19.813" v="474" actId="478"/>
        <pc:sldMkLst>
          <pc:docMk/>
          <pc:sldMk cId="853308580" sldId="270"/>
        </pc:sldMkLst>
        <pc:spChg chg="mod">
          <ac:chgData name="Cook, Meghan" userId="f70e29d0-8541-41f3-ad9e-5014831ce9a0" providerId="ADAL" clId="{DE74981C-9478-44C5-87CF-C98E3387F899}" dt="2022-08-29T23:24:49.393" v="473" actId="20577"/>
          <ac:spMkLst>
            <pc:docMk/>
            <pc:sldMk cId="853308580" sldId="270"/>
            <ac:spMk id="2" creationId="{00000000-0000-0000-0000-000000000000}"/>
          </ac:spMkLst>
        </pc:spChg>
        <pc:spChg chg="mod">
          <ac:chgData name="Cook, Meghan" userId="f70e29d0-8541-41f3-ad9e-5014831ce9a0" providerId="ADAL" clId="{DE74981C-9478-44C5-87CF-C98E3387F899}" dt="2022-08-29T23:24:16.562" v="405" actId="20577"/>
          <ac:spMkLst>
            <pc:docMk/>
            <pc:sldMk cId="853308580" sldId="270"/>
            <ac:spMk id="3" creationId="{00000000-0000-0000-0000-000000000000}"/>
          </ac:spMkLst>
        </pc:spChg>
        <pc:picChg chg="del">
          <ac:chgData name="Cook, Meghan" userId="f70e29d0-8541-41f3-ad9e-5014831ce9a0" providerId="ADAL" clId="{DE74981C-9478-44C5-87CF-C98E3387F899}" dt="2022-08-29T23:25:19.813" v="474" actId="478"/>
          <ac:picMkLst>
            <pc:docMk/>
            <pc:sldMk cId="853308580" sldId="270"/>
            <ac:picMk id="4" creationId="{AB06C92C-63D8-433A-9867-199C1D22853A}"/>
          </ac:picMkLst>
        </pc:picChg>
      </pc:sldChg>
      <pc:sldChg chg="new del">
        <pc:chgData name="Cook, Meghan" userId="f70e29d0-8541-41f3-ad9e-5014831ce9a0" providerId="ADAL" clId="{DE74981C-9478-44C5-87CF-C98E3387F899}" dt="2022-08-29T23:23:54.206" v="398" actId="47"/>
        <pc:sldMkLst>
          <pc:docMk/>
          <pc:sldMk cId="2526734043" sldId="270"/>
        </pc:sldMkLst>
      </pc:sldChg>
      <pc:sldChg chg="delSp modSp del mod">
        <pc:chgData name="Cook, Meghan" userId="f70e29d0-8541-41f3-ad9e-5014831ce9a0" providerId="ADAL" clId="{DE74981C-9478-44C5-87CF-C98E3387F899}" dt="2022-08-29T23:25:52.403" v="492" actId="47"/>
        <pc:sldMkLst>
          <pc:docMk/>
          <pc:sldMk cId="3525508761" sldId="271"/>
        </pc:sldMkLst>
        <pc:spChg chg="del mod">
          <ac:chgData name="Cook, Meghan" userId="f70e29d0-8541-41f3-ad9e-5014831ce9a0" providerId="ADAL" clId="{DE74981C-9478-44C5-87CF-C98E3387F899}" dt="2022-08-29T23:25:50.283" v="491" actId="478"/>
          <ac:spMkLst>
            <pc:docMk/>
            <pc:sldMk cId="3525508761" sldId="271"/>
            <ac:spMk id="2" creationId="{00000000-0000-0000-0000-000000000000}"/>
          </ac:spMkLst>
        </pc:spChg>
        <pc:spChg chg="del mod">
          <ac:chgData name="Cook, Meghan" userId="f70e29d0-8541-41f3-ad9e-5014831ce9a0" providerId="ADAL" clId="{DE74981C-9478-44C5-87CF-C98E3387F899}" dt="2022-08-29T23:25:39.220" v="488"/>
          <ac:spMkLst>
            <pc:docMk/>
            <pc:sldMk cId="3525508761" sldId="271"/>
            <ac:spMk id="3" creationId="{00000000-0000-0000-0000-000000000000}"/>
          </ac:spMkLst>
        </pc:spChg>
      </pc:sldChg>
      <pc:sldChg chg="addSp delSp modSp mod">
        <pc:chgData name="Cook, Meghan" userId="f70e29d0-8541-41f3-ad9e-5014831ce9a0" providerId="ADAL" clId="{DE74981C-9478-44C5-87CF-C98E3387F899}" dt="2022-08-29T23:26:42.293" v="521" actId="1076"/>
        <pc:sldMkLst>
          <pc:docMk/>
          <pc:sldMk cId="3776998750" sldId="271"/>
        </pc:sldMkLst>
        <pc:spChg chg="del mod">
          <ac:chgData name="Cook, Meghan" userId="f70e29d0-8541-41f3-ad9e-5014831ce9a0" providerId="ADAL" clId="{DE74981C-9478-44C5-87CF-C98E3387F899}" dt="2022-08-29T23:26:25.483" v="495" actId="478"/>
          <ac:spMkLst>
            <pc:docMk/>
            <pc:sldMk cId="3776998750" sldId="271"/>
            <ac:spMk id="2" creationId="{00000000-0000-0000-0000-000000000000}"/>
          </ac:spMkLst>
        </pc:spChg>
        <pc:spChg chg="del mod">
          <ac:chgData name="Cook, Meghan" userId="f70e29d0-8541-41f3-ad9e-5014831ce9a0" providerId="ADAL" clId="{DE74981C-9478-44C5-87CF-C98E3387F899}" dt="2022-08-29T23:26:25.487" v="497"/>
          <ac:spMkLst>
            <pc:docMk/>
            <pc:sldMk cId="3776998750" sldId="271"/>
            <ac:spMk id="3" creationId="{00000000-0000-0000-0000-000000000000}"/>
          </ac:spMkLst>
        </pc:spChg>
        <pc:spChg chg="add mod">
          <ac:chgData name="Cook, Meghan" userId="f70e29d0-8541-41f3-ad9e-5014831ce9a0" providerId="ADAL" clId="{DE74981C-9478-44C5-87CF-C98E3387F899}" dt="2022-08-29T23:26:42.293" v="521" actId="1076"/>
          <ac:spMkLst>
            <pc:docMk/>
            <pc:sldMk cId="3776998750" sldId="271"/>
            <ac:spMk id="4" creationId="{2D2D2AF7-1249-4BA2-A286-25D2EFF8A76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6C7B-F2D8-4013-B974-41DA9D7651C1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3054" y="5070763"/>
            <a:ext cx="66536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Grade Meet The Teacher and Curriculum Night</a:t>
            </a:r>
          </a:p>
        </p:txBody>
      </p:sp>
    </p:spTree>
    <p:extLst>
      <p:ext uri="{BB962C8B-B14F-4D97-AF65-F5344CB8AC3E}">
        <p14:creationId xmlns:p14="http://schemas.microsoft.com/office/powerpoint/2010/main" val="291328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Grading Scale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9750" y="2324100"/>
            <a:ext cx="5556250" cy="4533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MS- Meets standard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AS- Approaching standard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4000" dirty="0"/>
              <a:t>CA- Concern Area</a:t>
            </a:r>
          </a:p>
        </p:txBody>
      </p:sp>
    </p:spTree>
    <p:extLst>
      <p:ext uri="{BB962C8B-B14F-4D97-AF65-F5344CB8AC3E}">
        <p14:creationId xmlns:p14="http://schemas.microsoft.com/office/powerpoint/2010/main" val="383783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Snacks at Lunch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962150"/>
            <a:ext cx="535305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Please use the web site </a:t>
            </a:r>
            <a:r>
              <a:rPr lang="en-US" sz="2800" u="sng" dirty="0"/>
              <a:t>sendmoneytoschool.com</a:t>
            </a:r>
            <a:endParaRPr lang="en-US" sz="2800" dirty="0"/>
          </a:p>
          <a:p>
            <a:pPr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If you are not able to use the website above, please send snack money inside an envelope.</a:t>
            </a:r>
          </a:p>
          <a:p>
            <a:pPr algn="l">
              <a:defRPr/>
            </a:pPr>
            <a:r>
              <a:rPr lang="en-US" sz="2800" dirty="0"/>
              <a:t>On the outside of the envelope please write the following:</a:t>
            </a:r>
          </a:p>
          <a:p>
            <a:pPr lvl="1" algn="l">
              <a:buFont typeface="Arial" panose="020B0604020202020204" pitchFamily="34" charset="0"/>
              <a:buChar char="–"/>
              <a:defRPr/>
            </a:pPr>
            <a:r>
              <a:rPr lang="en-US" sz="2800" dirty="0"/>
              <a:t>Student’s first and last name</a:t>
            </a:r>
          </a:p>
          <a:p>
            <a:pPr lvl="1" algn="l">
              <a:buFont typeface="Arial" panose="020B0604020202020204" pitchFamily="34" charset="0"/>
              <a:buChar char="–"/>
              <a:defRPr/>
            </a:pPr>
            <a:r>
              <a:rPr lang="en-US" sz="2800" dirty="0"/>
              <a:t>Grade</a:t>
            </a:r>
          </a:p>
          <a:p>
            <a:pPr lvl="1" algn="l">
              <a:buFont typeface="Arial" panose="020B0604020202020204" pitchFamily="34" charset="0"/>
              <a:buChar char="–"/>
              <a:defRPr/>
            </a:pPr>
            <a:r>
              <a:rPr lang="en-US" sz="2800" dirty="0"/>
              <a:t>Teacher’s name</a:t>
            </a:r>
          </a:p>
          <a:p>
            <a:pPr lvl="1" algn="l">
              <a:buFont typeface="Arial" panose="020B0604020202020204" pitchFamily="34" charset="0"/>
              <a:buChar char="–"/>
              <a:defRPr/>
            </a:pPr>
            <a:r>
              <a:rPr lang="en-US" sz="2800" dirty="0"/>
              <a:t>Amount inside</a:t>
            </a:r>
          </a:p>
          <a:p>
            <a:pPr lvl="1"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59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5" y="2217453"/>
            <a:ext cx="6040584" cy="239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/>
              <a:t>Hopefully, we will be able to participate in a few field trips this year!</a:t>
            </a:r>
          </a:p>
          <a:p>
            <a:pPr algn="ctr"/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Field Trips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3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5" y="2217453"/>
            <a:ext cx="6040584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ign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for PBIS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000" dirty="0">
              <a:solidFill>
                <a:prstClr val="black"/>
              </a:solidFill>
              <a:latin typeface="Calibri" panose="020F05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Parent Survey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Forms</a:t>
            </a:r>
            <a:endParaRPr kumimoji="0" lang="en-US" sz="8000" b="0" i="0" u="none" strike="noStrike" kern="1200" cap="none" spc="0" normalizeH="0" baseline="0" noProof="0" dirty="0">
              <a:ln w="28575">
                <a:solidFill>
                  <a:prstClr val="white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08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2D2AF7-1249-4BA2-A286-25D2EFF8A767}"/>
              </a:ext>
            </a:extLst>
          </p:cNvPr>
          <p:cNvSpPr/>
          <p:nvPr/>
        </p:nvSpPr>
        <p:spPr>
          <a:xfrm>
            <a:off x="2207817" y="3429000"/>
            <a:ext cx="3315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7699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Teachers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509" y="2025272"/>
            <a:ext cx="45980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Mrs. Cook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year teaching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2287F-336B-46F7-B450-09E16788C67F}"/>
              </a:ext>
            </a:extLst>
          </p:cNvPr>
          <p:cNvSpPr txBox="1"/>
          <p:nvPr/>
        </p:nvSpPr>
        <p:spPr>
          <a:xfrm>
            <a:off x="414509" y="2955635"/>
            <a:ext cx="45980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Mrs. Kowalski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18th year teaching 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teaching partners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have a flexible seating classroom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so excited for this year!</a:t>
            </a:r>
          </a:p>
        </p:txBody>
      </p:sp>
    </p:spTree>
    <p:extLst>
      <p:ext uri="{BB962C8B-B14F-4D97-AF65-F5344CB8AC3E}">
        <p14:creationId xmlns:p14="http://schemas.microsoft.com/office/powerpoint/2010/main" val="1692223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975" y="2046003"/>
            <a:ext cx="6040584" cy="471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To give your child the academic tools that they need to progress to 4th grade.</a:t>
            </a:r>
          </a:p>
          <a:p>
            <a:pPr marL="571500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To provide a supportive learning environment.</a:t>
            </a:r>
          </a:p>
          <a:p>
            <a:pPr marL="571500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To have fun while we learn.</a:t>
            </a:r>
          </a:p>
          <a:p>
            <a:pPr marL="571500" indent="-5715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To make new friends and discover new interests.</a:t>
            </a:r>
          </a:p>
          <a:p>
            <a:pPr algn="ctr"/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Goals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02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55" y="1898519"/>
            <a:ext cx="588818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We will cover all the subjects and topics that our state believes are important for your child to learn during 3rd grade.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CCSS- Common Core State Standards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Class Content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01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06588"/>
            <a:ext cx="514350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Please make sure you are signed on and able to use the PBIS site.  Check this daily!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Please review and remove all papers from your child’s school folder every night.</a:t>
            </a:r>
          </a:p>
          <a:p>
            <a:pPr>
              <a:lnSpc>
                <a:spcPct val="80000"/>
              </a:lnSpc>
            </a:pPr>
            <a:endParaRPr lang="en-US" sz="3000" dirty="0"/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Students are responsible for taking home their school folder and returning it to school daily.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95250"/>
            <a:ext cx="914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6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Parent/Teacher Communication</a:t>
            </a:r>
            <a:endParaRPr lang="en-US" sz="56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70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8126"/>
            <a:ext cx="91440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5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Language Arts Block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255" y="1807906"/>
            <a:ext cx="68770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Our language arts block will incorporate centers to help students become better readers and writers.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Journeys Reading 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Trade books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Comprehension strategies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Word Study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Phonics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Writing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Grammar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Vocabulary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31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Science &amp; Social Studies</a:t>
            </a:r>
            <a:endParaRPr lang="en-US" sz="6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674" y="2245895"/>
            <a:ext cx="61601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Science series will focus on plant life cycles, matter, space, and  water.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ea typeface="Times New Roman" panose="02020603050405020304" pitchFamily="18" charset="0"/>
              </a:rPr>
              <a:t>Social Studies series will focus on communities, landforms, government, and life skills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5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Math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" y="1859341"/>
            <a:ext cx="670560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100" b="1" dirty="0">
                <a:latin typeface="+mj-lt"/>
                <a:ea typeface="Times New Roman" panose="02020603050405020304" pitchFamily="18" charset="0"/>
              </a:rPr>
              <a:t>Bridges and Number Corner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Whole group and small group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Independent and hands on activities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Addition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Subtraction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Word problems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Patterns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Time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Multiplication/Division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+mj-lt"/>
                <a:ea typeface="Times New Roman" panose="02020603050405020304" pitchFamily="18" charset="0"/>
              </a:rPr>
              <a:t>Place Value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effectLst/>
                <a:latin typeface="+mj-lt"/>
                <a:ea typeface="Times New Roman" panose="02020603050405020304" pitchFamily="18" charset="0"/>
              </a:rPr>
              <a:t>Measurement</a:t>
            </a:r>
          </a:p>
        </p:txBody>
      </p:sp>
    </p:spTree>
    <p:extLst>
      <p:ext uri="{BB962C8B-B14F-4D97-AF65-F5344CB8AC3E}">
        <p14:creationId xmlns:p14="http://schemas.microsoft.com/office/powerpoint/2010/main" val="222321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16" y="1967345"/>
            <a:ext cx="5888184" cy="362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Read nightly at least 20 minutes.  This is extremely important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All work that needs to be redone should be returned the following day.</a:t>
            </a:r>
          </a:p>
          <a:p>
            <a:pPr algn="ctr"/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Homework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71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379</Words>
  <Application>Microsoft Office PowerPoint</Application>
  <PresentationFormat>On-screen Show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Salazar</dc:creator>
  <cp:lastModifiedBy>Cook, Meghan</cp:lastModifiedBy>
  <cp:revision>38</cp:revision>
  <dcterms:created xsi:type="dcterms:W3CDTF">2015-07-21T03:57:12Z</dcterms:created>
  <dcterms:modified xsi:type="dcterms:W3CDTF">2022-08-29T23:26:46Z</dcterms:modified>
</cp:coreProperties>
</file>